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 id="259" r:id="rId8"/>
    <p:sldId id="260" r:id="rId9"/>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6" d="100"/>
          <a:sy n="76" d="100"/>
        </p:scale>
        <p:origin x="299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sie Meador" userId="2de3bba6-636c-4e5e-a857-44199b3db3cd" providerId="ADAL" clId="{2A5C4E55-1086-4D78-854E-49C9D09E27F5}"/>
    <pc:docChg chg="modSld">
      <pc:chgData name="Jessie Meador" userId="2de3bba6-636c-4e5e-a857-44199b3db3cd" providerId="ADAL" clId="{2A5C4E55-1086-4D78-854E-49C9D09E27F5}" dt="2024-07-10T19:03:34.384" v="150" actId="20577"/>
      <pc:docMkLst>
        <pc:docMk/>
      </pc:docMkLst>
      <pc:sldChg chg="modSp mod">
        <pc:chgData name="Jessie Meador" userId="2de3bba6-636c-4e5e-a857-44199b3db3cd" providerId="ADAL" clId="{2A5C4E55-1086-4D78-854E-49C9D09E27F5}" dt="2024-07-10T19:03:34.384" v="150" actId="20577"/>
        <pc:sldMkLst>
          <pc:docMk/>
          <pc:sldMk cId="1453434219" sldId="260"/>
        </pc:sldMkLst>
        <pc:spChg chg="mod">
          <ac:chgData name="Jessie Meador" userId="2de3bba6-636c-4e5e-a857-44199b3db3cd" providerId="ADAL" clId="{2A5C4E55-1086-4D78-854E-49C9D09E27F5}" dt="2024-07-10T19:03:34.384" v="150" actId="20577"/>
          <ac:spMkLst>
            <pc:docMk/>
            <pc:sldMk cId="1453434219" sldId="260"/>
            <ac:spMk id="5" creationId="{40F18A84-F5D4-1DE9-0D8C-BF6426333723}"/>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a:t>Click to edit Master title style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97FC2D6-D326-4427-B61A-9357B26A8F50}"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DE4E46-6D43-4BA5-98F6-6A7F02E83A50}" type="slidenum">
              <a:rPr lang="en-US" smtClean="0"/>
              <a:t>‹#›</a:t>
            </a:fld>
            <a:endParaRPr lang="en-US"/>
          </a:p>
        </p:txBody>
      </p:sp>
    </p:spTree>
    <p:extLst>
      <p:ext uri="{BB962C8B-B14F-4D97-AF65-F5344CB8AC3E}">
        <p14:creationId xmlns:p14="http://schemas.microsoft.com/office/powerpoint/2010/main" val="370322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7FC2D6-D326-4427-B61A-9357B26A8F50}"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DE4E46-6D43-4BA5-98F6-6A7F02E83A50}" type="slidenum">
              <a:rPr lang="en-US" smtClean="0"/>
              <a:t>‹#›</a:t>
            </a:fld>
            <a:endParaRPr lang="en-US"/>
          </a:p>
        </p:txBody>
      </p:sp>
    </p:spTree>
    <p:extLst>
      <p:ext uri="{BB962C8B-B14F-4D97-AF65-F5344CB8AC3E}">
        <p14:creationId xmlns:p14="http://schemas.microsoft.com/office/powerpoint/2010/main" val="196711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7FC2D6-D326-4427-B61A-9357B26A8F50}"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DE4E46-6D43-4BA5-98F6-6A7F02E83A50}" type="slidenum">
              <a:rPr lang="en-US" smtClean="0"/>
              <a:t>‹#›</a:t>
            </a:fld>
            <a:endParaRPr lang="en-US"/>
          </a:p>
        </p:txBody>
      </p:sp>
    </p:spTree>
    <p:extLst>
      <p:ext uri="{BB962C8B-B14F-4D97-AF65-F5344CB8AC3E}">
        <p14:creationId xmlns:p14="http://schemas.microsoft.com/office/powerpoint/2010/main" val="4188591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7FC2D6-D326-4427-B61A-9357B26A8F50}"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DE4E46-6D43-4BA5-98F6-6A7F02E83A50}" type="slidenum">
              <a:rPr lang="en-US" smtClean="0"/>
              <a:t>‹#›</a:t>
            </a:fld>
            <a:endParaRPr lang="en-US"/>
          </a:p>
        </p:txBody>
      </p:sp>
    </p:spTree>
    <p:extLst>
      <p:ext uri="{BB962C8B-B14F-4D97-AF65-F5344CB8AC3E}">
        <p14:creationId xmlns:p14="http://schemas.microsoft.com/office/powerpoint/2010/main" val="3947647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7FC2D6-D326-4427-B61A-9357B26A8F50}"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DE4E46-6D43-4BA5-98F6-6A7F02E83A50}" type="slidenum">
              <a:rPr lang="en-US" smtClean="0"/>
              <a:t>‹#›</a:t>
            </a:fld>
            <a:endParaRPr lang="en-US"/>
          </a:p>
        </p:txBody>
      </p:sp>
    </p:spTree>
    <p:extLst>
      <p:ext uri="{BB962C8B-B14F-4D97-AF65-F5344CB8AC3E}">
        <p14:creationId xmlns:p14="http://schemas.microsoft.com/office/powerpoint/2010/main" val="753362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97FC2D6-D326-4427-B61A-9357B26A8F50}" type="datetimeFigureOut">
              <a:rPr lang="en-US" smtClean="0"/>
              <a:t>7/10/2024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DE4E46-6D43-4BA5-98F6-6A7F02E83A50}" type="slidenum">
              <a:rPr lang="en-US" smtClean="0"/>
              <a:t>‹#›</a:t>
            </a:fld>
            <a:endParaRPr lang="en-US"/>
          </a:p>
        </p:txBody>
      </p:sp>
    </p:spTree>
    <p:extLst>
      <p:ext uri="{BB962C8B-B14F-4D97-AF65-F5344CB8AC3E}">
        <p14:creationId xmlns:p14="http://schemas.microsoft.com/office/powerpoint/2010/main" val="4077778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97FC2D6-D326-4427-B61A-9357B26A8F50}" type="datetimeFigureOut">
              <a:rPr lang="en-US" smtClean="0"/>
              <a:t>7/10/2024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DE4E46-6D43-4BA5-98F6-6A7F02E83A50}" type="slidenum">
              <a:rPr lang="en-US" smtClean="0"/>
              <a:t>‹#›</a:t>
            </a:fld>
            <a:endParaRPr lang="en-US"/>
          </a:p>
        </p:txBody>
      </p:sp>
    </p:spTree>
    <p:extLst>
      <p:ext uri="{BB962C8B-B14F-4D97-AF65-F5344CB8AC3E}">
        <p14:creationId xmlns:p14="http://schemas.microsoft.com/office/powerpoint/2010/main" val="595034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97FC2D6-D326-4427-B61A-9357B26A8F50}" type="datetimeFigureOut">
              <a:rPr lang="en-US" smtClean="0"/>
              <a:t>7/10/2024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DE4E46-6D43-4BA5-98F6-6A7F02E83A50}" type="slidenum">
              <a:rPr lang="en-US" smtClean="0"/>
              <a:t>‹#›</a:t>
            </a:fld>
            <a:endParaRPr lang="en-US"/>
          </a:p>
        </p:txBody>
      </p:sp>
    </p:spTree>
    <p:extLst>
      <p:ext uri="{BB962C8B-B14F-4D97-AF65-F5344CB8AC3E}">
        <p14:creationId xmlns:p14="http://schemas.microsoft.com/office/powerpoint/2010/main" val="2572463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7FC2D6-D326-4427-B61A-9357B26A8F50}" type="datetimeFigureOut">
              <a:rPr lang="en-US" smtClean="0"/>
              <a:t>7/10/2024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DE4E46-6D43-4BA5-98F6-6A7F02E83A50}" type="slidenum">
              <a:rPr lang="en-US" smtClean="0"/>
              <a:t>‹#›</a:t>
            </a:fld>
            <a:endParaRPr lang="en-US"/>
          </a:p>
        </p:txBody>
      </p:sp>
    </p:spTree>
    <p:extLst>
      <p:ext uri="{BB962C8B-B14F-4D97-AF65-F5344CB8AC3E}">
        <p14:creationId xmlns:p14="http://schemas.microsoft.com/office/powerpoint/2010/main" val="3778723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A97FC2D6-D326-4427-B61A-9357B26A8F50}" type="datetimeFigureOut">
              <a:rPr lang="en-US" smtClean="0"/>
              <a:t>7/10/2024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DE4E46-6D43-4BA5-98F6-6A7F02E83A50}" type="slidenum">
              <a:rPr lang="en-US" smtClean="0"/>
              <a:t>‹#›</a:t>
            </a:fld>
            <a:endParaRPr lang="en-US"/>
          </a:p>
        </p:txBody>
      </p:sp>
    </p:spTree>
    <p:extLst>
      <p:ext uri="{BB962C8B-B14F-4D97-AF65-F5344CB8AC3E}">
        <p14:creationId xmlns:p14="http://schemas.microsoft.com/office/powerpoint/2010/main" val="2715738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A97FC2D6-D326-4427-B61A-9357B26A8F50}" type="datetimeFigureOut">
              <a:rPr lang="en-US" smtClean="0"/>
              <a:t>7/10/2024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DE4E46-6D43-4BA5-98F6-6A7F02E83A50}" type="slidenum">
              <a:rPr lang="en-US" smtClean="0"/>
              <a:t>‹#›</a:t>
            </a:fld>
            <a:endParaRPr lang="en-US"/>
          </a:p>
        </p:txBody>
      </p:sp>
    </p:spTree>
    <p:extLst>
      <p:ext uri="{BB962C8B-B14F-4D97-AF65-F5344CB8AC3E}">
        <p14:creationId xmlns:p14="http://schemas.microsoft.com/office/powerpoint/2010/main" val="1393596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A97FC2D6-D326-4427-B61A-9357B26A8F50}" type="datetimeFigureOut">
              <a:rPr lang="en-US" smtClean="0"/>
              <a:t>7/10/2024</a:t>
            </a:fld>
            <a:endParaRPr lang="en-US"/>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D2DE4E46-6D43-4BA5-98F6-6A7F02E83A50}" type="slidenum">
              <a:rPr lang="en-US" smtClean="0"/>
              <a:t>‹#›</a:t>
            </a:fld>
            <a:endParaRPr lang="en-US"/>
          </a:p>
        </p:txBody>
      </p:sp>
    </p:spTree>
    <p:extLst>
      <p:ext uri="{BB962C8B-B14F-4D97-AF65-F5344CB8AC3E}">
        <p14:creationId xmlns:p14="http://schemas.microsoft.com/office/powerpoint/2010/main" val="39466764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FF34A7-0511-E13D-901C-8C88C74A53F5}"/>
              </a:ext>
            </a:extLst>
          </p:cNvPr>
          <p:cNvSpPr txBox="1"/>
          <p:nvPr/>
        </p:nvSpPr>
        <p:spPr>
          <a:xfrm>
            <a:off x="495300" y="2724535"/>
            <a:ext cx="6731000" cy="646331"/>
          </a:xfrm>
          <a:prstGeom prst="rect">
            <a:avLst/>
          </a:prstGeom>
          <a:noFill/>
        </p:spPr>
        <p:txBody>
          <a:bodyPr wrap="square" rtlCol="0">
            <a:spAutoFit/>
          </a:bodyPr>
          <a:lstStyle/>
          <a:p>
            <a:r>
              <a:rPr lang="en-US" dirty="0"/>
              <a:t>1) First, you will receive an email from “</a:t>
            </a:r>
            <a:r>
              <a:rPr lang="en-US" dirty="0" err="1"/>
              <a:t>Donorbox</a:t>
            </a:r>
            <a:r>
              <a:rPr lang="en-US" dirty="0"/>
              <a:t>” inviting you to join the Mount Jubilee Ministries campaign. Click and open the email: </a:t>
            </a:r>
          </a:p>
        </p:txBody>
      </p:sp>
      <p:pic>
        <p:nvPicPr>
          <p:cNvPr id="4" name="Picture 3">
            <a:extLst>
              <a:ext uri="{FF2B5EF4-FFF2-40B4-BE49-F238E27FC236}">
                <a16:creationId xmlns:a16="http://schemas.microsoft.com/office/drawing/2014/main" id="{1E2FB263-B336-1260-68D1-B4C40519828E}"/>
              </a:ext>
            </a:extLst>
          </p:cNvPr>
          <p:cNvPicPr>
            <a:picLocks noChangeAspect="1"/>
          </p:cNvPicPr>
          <p:nvPr/>
        </p:nvPicPr>
        <p:blipFill>
          <a:blip r:embed="rId2"/>
          <a:stretch>
            <a:fillRect/>
          </a:stretch>
        </p:blipFill>
        <p:spPr>
          <a:xfrm>
            <a:off x="346390" y="3497866"/>
            <a:ext cx="7079620" cy="546100"/>
          </a:xfrm>
          <a:prstGeom prst="rect">
            <a:avLst/>
          </a:prstGeom>
          <a:ln>
            <a:solidFill>
              <a:schemeClr val="accent1"/>
            </a:solidFill>
          </a:ln>
        </p:spPr>
      </p:pic>
      <p:sp>
        <p:nvSpPr>
          <p:cNvPr id="5" name="Arrow: Down 4">
            <a:extLst>
              <a:ext uri="{FF2B5EF4-FFF2-40B4-BE49-F238E27FC236}">
                <a16:creationId xmlns:a16="http://schemas.microsoft.com/office/drawing/2014/main" id="{22B711A5-2403-4775-FAB6-155F0C1C289A}"/>
              </a:ext>
            </a:extLst>
          </p:cNvPr>
          <p:cNvSpPr/>
          <p:nvPr/>
        </p:nvSpPr>
        <p:spPr>
          <a:xfrm rot="2944020">
            <a:off x="4887895" y="3190436"/>
            <a:ext cx="146399" cy="725757"/>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B8F1B3E0-68E3-293E-C494-C992ACCA7DD5}"/>
              </a:ext>
            </a:extLst>
          </p:cNvPr>
          <p:cNvPicPr>
            <a:picLocks noChangeAspect="1"/>
          </p:cNvPicPr>
          <p:nvPr/>
        </p:nvPicPr>
        <p:blipFill>
          <a:blip r:embed="rId3"/>
          <a:stretch>
            <a:fillRect/>
          </a:stretch>
        </p:blipFill>
        <p:spPr>
          <a:xfrm>
            <a:off x="346390" y="5357070"/>
            <a:ext cx="7079620" cy="3855706"/>
          </a:xfrm>
          <a:prstGeom prst="rect">
            <a:avLst/>
          </a:prstGeom>
          <a:ln>
            <a:solidFill>
              <a:schemeClr val="accent1"/>
            </a:solidFill>
          </a:ln>
        </p:spPr>
      </p:pic>
      <p:sp>
        <p:nvSpPr>
          <p:cNvPr id="8" name="TextBox 7">
            <a:extLst>
              <a:ext uri="{FF2B5EF4-FFF2-40B4-BE49-F238E27FC236}">
                <a16:creationId xmlns:a16="http://schemas.microsoft.com/office/drawing/2014/main" id="{D68CD385-7E34-798A-CB37-C7603845B345}"/>
              </a:ext>
            </a:extLst>
          </p:cNvPr>
          <p:cNvSpPr txBox="1"/>
          <p:nvPr/>
        </p:nvSpPr>
        <p:spPr>
          <a:xfrm>
            <a:off x="495300" y="4706034"/>
            <a:ext cx="6731000" cy="646331"/>
          </a:xfrm>
          <a:prstGeom prst="rect">
            <a:avLst/>
          </a:prstGeom>
          <a:noFill/>
        </p:spPr>
        <p:txBody>
          <a:bodyPr wrap="square" rtlCol="0">
            <a:spAutoFit/>
          </a:bodyPr>
          <a:lstStyle/>
          <a:p>
            <a:r>
              <a:rPr lang="en-US" dirty="0"/>
              <a:t>2) Once you open the email, click the button that reads “Create Your Account and Get Started” at the bottom of the page:</a:t>
            </a:r>
          </a:p>
        </p:txBody>
      </p:sp>
      <p:sp>
        <p:nvSpPr>
          <p:cNvPr id="9" name="Arrow: Down 8">
            <a:extLst>
              <a:ext uri="{FF2B5EF4-FFF2-40B4-BE49-F238E27FC236}">
                <a16:creationId xmlns:a16="http://schemas.microsoft.com/office/drawing/2014/main" id="{4E061768-5609-A0D0-8746-F1FED3CDBEA7}"/>
              </a:ext>
            </a:extLst>
          </p:cNvPr>
          <p:cNvSpPr/>
          <p:nvPr/>
        </p:nvSpPr>
        <p:spPr>
          <a:xfrm rot="19304853">
            <a:off x="3266561" y="4860602"/>
            <a:ext cx="150098" cy="4399591"/>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E00AFBC-6684-BFDC-FF0C-89CA5F66BCFA}"/>
              </a:ext>
            </a:extLst>
          </p:cNvPr>
          <p:cNvSpPr txBox="1"/>
          <p:nvPr/>
        </p:nvSpPr>
        <p:spPr>
          <a:xfrm>
            <a:off x="520700" y="1300829"/>
            <a:ext cx="6731000" cy="830997"/>
          </a:xfrm>
          <a:prstGeom prst="rect">
            <a:avLst/>
          </a:prstGeom>
          <a:noFill/>
        </p:spPr>
        <p:txBody>
          <a:bodyPr wrap="square" rtlCol="0">
            <a:spAutoFit/>
          </a:bodyPr>
          <a:lstStyle/>
          <a:p>
            <a:pPr algn="ctr"/>
            <a:r>
              <a:rPr lang="en-US" sz="2400" b="1" dirty="0"/>
              <a:t>2024 Family Fun Walk Team Registration</a:t>
            </a:r>
          </a:p>
          <a:p>
            <a:pPr algn="ctr"/>
            <a:r>
              <a:rPr lang="en-US" sz="2400" b="1" dirty="0"/>
              <a:t>Step-by-Step Instructions</a:t>
            </a:r>
          </a:p>
        </p:txBody>
      </p:sp>
      <p:pic>
        <p:nvPicPr>
          <p:cNvPr id="13" name="Picture 12" descr="A logo with text on it&#10;&#10;Description automatically generated">
            <a:extLst>
              <a:ext uri="{FF2B5EF4-FFF2-40B4-BE49-F238E27FC236}">
                <a16:creationId xmlns:a16="http://schemas.microsoft.com/office/drawing/2014/main" id="{BFDB1085-2612-7D82-9403-CE89305966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60140" y="215974"/>
            <a:ext cx="1852121" cy="856606"/>
          </a:xfrm>
          <a:prstGeom prst="rect">
            <a:avLst/>
          </a:prstGeom>
        </p:spPr>
      </p:pic>
    </p:spTree>
    <p:extLst>
      <p:ext uri="{BB962C8B-B14F-4D97-AF65-F5344CB8AC3E}">
        <p14:creationId xmlns:p14="http://schemas.microsoft.com/office/powerpoint/2010/main" val="4134508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8C2CDF-9BF7-B3B0-B8CC-2EBF48E500DD}"/>
              </a:ext>
            </a:extLst>
          </p:cNvPr>
          <p:cNvPicPr>
            <a:picLocks noChangeAspect="1"/>
          </p:cNvPicPr>
          <p:nvPr/>
        </p:nvPicPr>
        <p:blipFill>
          <a:blip r:embed="rId2"/>
          <a:stretch>
            <a:fillRect/>
          </a:stretch>
        </p:blipFill>
        <p:spPr>
          <a:xfrm>
            <a:off x="423379" y="828088"/>
            <a:ext cx="6925642" cy="8402223"/>
          </a:xfrm>
          <a:prstGeom prst="rect">
            <a:avLst/>
          </a:prstGeom>
          <a:ln>
            <a:solidFill>
              <a:schemeClr val="accent1"/>
            </a:solidFill>
          </a:ln>
        </p:spPr>
      </p:pic>
      <p:sp>
        <p:nvSpPr>
          <p:cNvPr id="4" name="TextBox 3">
            <a:extLst>
              <a:ext uri="{FF2B5EF4-FFF2-40B4-BE49-F238E27FC236}">
                <a16:creationId xmlns:a16="http://schemas.microsoft.com/office/drawing/2014/main" id="{B28AE96A-74B6-99FE-0D42-375D84B1DF26}"/>
              </a:ext>
            </a:extLst>
          </p:cNvPr>
          <p:cNvSpPr txBox="1"/>
          <p:nvPr/>
        </p:nvSpPr>
        <p:spPr>
          <a:xfrm>
            <a:off x="635000" y="369856"/>
            <a:ext cx="6930710" cy="369332"/>
          </a:xfrm>
          <a:prstGeom prst="rect">
            <a:avLst/>
          </a:prstGeom>
          <a:noFill/>
        </p:spPr>
        <p:txBody>
          <a:bodyPr wrap="square" rtlCol="0">
            <a:spAutoFit/>
          </a:bodyPr>
          <a:lstStyle/>
          <a:p>
            <a:r>
              <a:rPr lang="en-US" dirty="0"/>
              <a:t>3) Fill in your information and create a password. Click “Sign Up” in red:</a:t>
            </a:r>
          </a:p>
        </p:txBody>
      </p:sp>
      <p:sp>
        <p:nvSpPr>
          <p:cNvPr id="5" name="Arrow: Down 4">
            <a:extLst>
              <a:ext uri="{FF2B5EF4-FFF2-40B4-BE49-F238E27FC236}">
                <a16:creationId xmlns:a16="http://schemas.microsoft.com/office/drawing/2014/main" id="{67A9B0F8-4791-A496-3D9B-A58F1BE5F086}"/>
              </a:ext>
            </a:extLst>
          </p:cNvPr>
          <p:cNvSpPr/>
          <p:nvPr/>
        </p:nvSpPr>
        <p:spPr>
          <a:xfrm rot="769329">
            <a:off x="5243718" y="662284"/>
            <a:ext cx="211537" cy="8050620"/>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9778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C7DD674-7AE1-5039-B718-573FFCA115FC}"/>
              </a:ext>
            </a:extLst>
          </p:cNvPr>
          <p:cNvSpPr txBox="1"/>
          <p:nvPr/>
        </p:nvSpPr>
        <p:spPr>
          <a:xfrm>
            <a:off x="635000" y="369856"/>
            <a:ext cx="6930710" cy="646331"/>
          </a:xfrm>
          <a:prstGeom prst="rect">
            <a:avLst/>
          </a:prstGeom>
          <a:noFill/>
        </p:spPr>
        <p:txBody>
          <a:bodyPr wrap="square" rtlCol="0">
            <a:spAutoFit/>
          </a:bodyPr>
          <a:lstStyle/>
          <a:p>
            <a:r>
              <a:rPr lang="en-US" dirty="0"/>
              <a:t>4) Once logged in, you will join the Family Fun Walk 2024 campaign by clicking “Accept Invitation” on the right, top corner of the screen: </a:t>
            </a:r>
          </a:p>
        </p:txBody>
      </p:sp>
      <p:grpSp>
        <p:nvGrpSpPr>
          <p:cNvPr id="6" name="Group 5">
            <a:extLst>
              <a:ext uri="{FF2B5EF4-FFF2-40B4-BE49-F238E27FC236}">
                <a16:creationId xmlns:a16="http://schemas.microsoft.com/office/drawing/2014/main" id="{397FCE3E-8D5F-1DA8-746D-FFF20B504841}"/>
              </a:ext>
            </a:extLst>
          </p:cNvPr>
          <p:cNvGrpSpPr/>
          <p:nvPr/>
        </p:nvGrpSpPr>
        <p:grpSpPr>
          <a:xfrm>
            <a:off x="222844" y="1229754"/>
            <a:ext cx="7342866" cy="1068946"/>
            <a:chOff x="222844" y="1229754"/>
            <a:chExt cx="7342866" cy="1068946"/>
          </a:xfrm>
        </p:grpSpPr>
        <p:pic>
          <p:nvPicPr>
            <p:cNvPr id="4" name="Picture 3">
              <a:extLst>
                <a:ext uri="{FF2B5EF4-FFF2-40B4-BE49-F238E27FC236}">
                  <a16:creationId xmlns:a16="http://schemas.microsoft.com/office/drawing/2014/main" id="{17C80317-7668-4B58-D80B-F5EA96028930}"/>
                </a:ext>
              </a:extLst>
            </p:cNvPr>
            <p:cNvPicPr>
              <a:picLocks noChangeAspect="1"/>
            </p:cNvPicPr>
            <p:nvPr/>
          </p:nvPicPr>
          <p:blipFill rotWithShape="1">
            <a:blip r:embed="rId2"/>
            <a:srcRect r="51634"/>
            <a:stretch/>
          </p:blipFill>
          <p:spPr>
            <a:xfrm>
              <a:off x="222844" y="1229754"/>
              <a:ext cx="5616250" cy="1068946"/>
            </a:xfrm>
            <a:prstGeom prst="rect">
              <a:avLst/>
            </a:prstGeom>
          </p:spPr>
        </p:pic>
        <p:pic>
          <p:nvPicPr>
            <p:cNvPr id="5" name="Picture 4">
              <a:extLst>
                <a:ext uri="{FF2B5EF4-FFF2-40B4-BE49-F238E27FC236}">
                  <a16:creationId xmlns:a16="http://schemas.microsoft.com/office/drawing/2014/main" id="{5E889348-BA37-B0B7-7DA8-F015A6D10781}"/>
                </a:ext>
              </a:extLst>
            </p:cNvPr>
            <p:cNvPicPr>
              <a:picLocks noChangeAspect="1"/>
            </p:cNvPicPr>
            <p:nvPr/>
          </p:nvPicPr>
          <p:blipFill rotWithShape="1">
            <a:blip r:embed="rId2"/>
            <a:srcRect l="85131"/>
            <a:stretch/>
          </p:blipFill>
          <p:spPr>
            <a:xfrm>
              <a:off x="5839093" y="1229754"/>
              <a:ext cx="1726617" cy="1068946"/>
            </a:xfrm>
            <a:prstGeom prst="rect">
              <a:avLst/>
            </a:prstGeom>
          </p:spPr>
        </p:pic>
      </p:grpSp>
      <p:sp>
        <p:nvSpPr>
          <p:cNvPr id="7" name="Arrow: Down 6">
            <a:extLst>
              <a:ext uri="{FF2B5EF4-FFF2-40B4-BE49-F238E27FC236}">
                <a16:creationId xmlns:a16="http://schemas.microsoft.com/office/drawing/2014/main" id="{0385F6DF-CBFE-36C9-00E2-C365BF74A968}"/>
              </a:ext>
            </a:extLst>
          </p:cNvPr>
          <p:cNvSpPr/>
          <p:nvPr/>
        </p:nvSpPr>
        <p:spPr>
          <a:xfrm rot="17087297">
            <a:off x="4545185" y="-151573"/>
            <a:ext cx="168999" cy="3025174"/>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D169B87-1344-41A6-DDD8-92CEF8646A19}"/>
              </a:ext>
            </a:extLst>
          </p:cNvPr>
          <p:cNvSpPr txBox="1"/>
          <p:nvPr/>
        </p:nvSpPr>
        <p:spPr>
          <a:xfrm>
            <a:off x="635000" y="2597609"/>
            <a:ext cx="6930710" cy="1200329"/>
          </a:xfrm>
          <a:prstGeom prst="rect">
            <a:avLst/>
          </a:prstGeom>
          <a:noFill/>
        </p:spPr>
        <p:txBody>
          <a:bodyPr wrap="square" rtlCol="0">
            <a:spAutoFit/>
          </a:bodyPr>
          <a:lstStyle/>
          <a:p>
            <a:r>
              <a:rPr lang="en-US" dirty="0"/>
              <a:t>5) Next you will see your Team customization page. On the left side, you will see where you can edit settings, wording, and photos. On the right of the page, you will see a preview of the inputs. Some update as you edit, and some do not. </a:t>
            </a:r>
          </a:p>
        </p:txBody>
      </p:sp>
      <p:pic>
        <p:nvPicPr>
          <p:cNvPr id="10" name="Picture 9">
            <a:extLst>
              <a:ext uri="{FF2B5EF4-FFF2-40B4-BE49-F238E27FC236}">
                <a16:creationId xmlns:a16="http://schemas.microsoft.com/office/drawing/2014/main" id="{7A9AF37A-F6ED-773C-9341-49A5CD98C7CC}"/>
              </a:ext>
            </a:extLst>
          </p:cNvPr>
          <p:cNvPicPr>
            <a:picLocks noChangeAspect="1"/>
          </p:cNvPicPr>
          <p:nvPr/>
        </p:nvPicPr>
        <p:blipFill>
          <a:blip r:embed="rId3"/>
          <a:stretch>
            <a:fillRect/>
          </a:stretch>
        </p:blipFill>
        <p:spPr>
          <a:xfrm>
            <a:off x="222844" y="4399769"/>
            <a:ext cx="7342866" cy="4428877"/>
          </a:xfrm>
          <a:prstGeom prst="rect">
            <a:avLst/>
          </a:prstGeom>
          <a:ln>
            <a:solidFill>
              <a:schemeClr val="accent1"/>
            </a:solidFill>
          </a:ln>
        </p:spPr>
      </p:pic>
      <p:sp>
        <p:nvSpPr>
          <p:cNvPr id="11" name="Rectangle 10">
            <a:extLst>
              <a:ext uri="{FF2B5EF4-FFF2-40B4-BE49-F238E27FC236}">
                <a16:creationId xmlns:a16="http://schemas.microsoft.com/office/drawing/2014/main" id="{E555D5D4-4B6B-0A3A-B7FC-37D7ECBE41A3}"/>
              </a:ext>
            </a:extLst>
          </p:cNvPr>
          <p:cNvSpPr/>
          <p:nvPr/>
        </p:nvSpPr>
        <p:spPr>
          <a:xfrm>
            <a:off x="222844" y="4305300"/>
            <a:ext cx="2291756" cy="47244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4682C3CB-6A3C-B789-8774-FAAC107AC9C1}"/>
              </a:ext>
            </a:extLst>
          </p:cNvPr>
          <p:cNvSpPr txBox="1"/>
          <p:nvPr/>
        </p:nvSpPr>
        <p:spPr>
          <a:xfrm>
            <a:off x="313429" y="3928243"/>
            <a:ext cx="6930710" cy="369332"/>
          </a:xfrm>
          <a:prstGeom prst="rect">
            <a:avLst/>
          </a:prstGeom>
          <a:noFill/>
        </p:spPr>
        <p:txBody>
          <a:bodyPr wrap="square" rtlCol="0">
            <a:spAutoFit/>
          </a:bodyPr>
          <a:lstStyle/>
          <a:p>
            <a:r>
              <a:rPr lang="en-US" dirty="0"/>
              <a:t>Area for customization                                          Page Preview Area</a:t>
            </a:r>
          </a:p>
        </p:txBody>
      </p:sp>
    </p:spTree>
    <p:extLst>
      <p:ext uri="{BB962C8B-B14F-4D97-AF65-F5344CB8AC3E}">
        <p14:creationId xmlns:p14="http://schemas.microsoft.com/office/powerpoint/2010/main" val="3266332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9D1AED-0A74-93A1-312C-3727836969BA}"/>
              </a:ext>
            </a:extLst>
          </p:cNvPr>
          <p:cNvSpPr txBox="1"/>
          <p:nvPr/>
        </p:nvSpPr>
        <p:spPr>
          <a:xfrm>
            <a:off x="420845" y="286209"/>
            <a:ext cx="6930710" cy="2585323"/>
          </a:xfrm>
          <a:prstGeom prst="rect">
            <a:avLst/>
          </a:prstGeom>
          <a:noFill/>
        </p:spPr>
        <p:txBody>
          <a:bodyPr wrap="square" rtlCol="0">
            <a:spAutoFit/>
          </a:bodyPr>
          <a:lstStyle/>
          <a:p>
            <a:r>
              <a:rPr lang="en-US" dirty="0"/>
              <a:t>6) We suggest you make the following edits to the Fundraising page by scrolling down the left side of the customization area of the page: </a:t>
            </a:r>
          </a:p>
          <a:p>
            <a:pPr marL="742950" lvl="1" indent="-285750">
              <a:buFont typeface="Arial" panose="020B0604020202020204" pitchFamily="34" charset="0"/>
              <a:buChar char="•"/>
            </a:pPr>
            <a:r>
              <a:rPr lang="en-US" b="1" dirty="0"/>
              <a:t>Your photo </a:t>
            </a:r>
            <a:r>
              <a:rPr lang="en-US" dirty="0"/>
              <a:t>– upload a smiling picture so your friends and family recognize you! </a:t>
            </a:r>
          </a:p>
          <a:p>
            <a:pPr marL="742950" lvl="1" indent="-285750">
              <a:buFont typeface="Arial" panose="020B0604020202020204" pitchFamily="34" charset="0"/>
              <a:buChar char="•"/>
            </a:pPr>
            <a:r>
              <a:rPr lang="en-US" b="1" dirty="0"/>
              <a:t>Share Your Story </a:t>
            </a:r>
            <a:r>
              <a:rPr lang="en-US" dirty="0"/>
              <a:t>– Why are you passionate about fundraising for Mount Jubilee Ministries? </a:t>
            </a:r>
          </a:p>
          <a:p>
            <a:pPr marL="742950" lvl="1" indent="-285750">
              <a:buFont typeface="Arial" panose="020B0604020202020204" pitchFamily="34" charset="0"/>
              <a:buChar char="•"/>
            </a:pPr>
            <a:r>
              <a:rPr lang="en-US" b="1" dirty="0"/>
              <a:t>Campaign goal </a:t>
            </a:r>
            <a:r>
              <a:rPr lang="en-US" dirty="0"/>
              <a:t>– We encourage you to make your goal at least the individual goal of $2353. And of course, more if you feel so led! </a:t>
            </a:r>
          </a:p>
        </p:txBody>
      </p:sp>
      <p:sp>
        <p:nvSpPr>
          <p:cNvPr id="3" name="TextBox 2">
            <a:extLst>
              <a:ext uri="{FF2B5EF4-FFF2-40B4-BE49-F238E27FC236}">
                <a16:creationId xmlns:a16="http://schemas.microsoft.com/office/drawing/2014/main" id="{68DE3C82-25BF-421D-0C2F-8DDA9110979C}"/>
              </a:ext>
            </a:extLst>
          </p:cNvPr>
          <p:cNvSpPr txBox="1"/>
          <p:nvPr/>
        </p:nvSpPr>
        <p:spPr>
          <a:xfrm>
            <a:off x="420845" y="3042109"/>
            <a:ext cx="6930710" cy="646331"/>
          </a:xfrm>
          <a:prstGeom prst="rect">
            <a:avLst/>
          </a:prstGeom>
          <a:noFill/>
        </p:spPr>
        <p:txBody>
          <a:bodyPr wrap="square" rtlCol="0">
            <a:spAutoFit/>
          </a:bodyPr>
          <a:lstStyle/>
          <a:p>
            <a:r>
              <a:rPr lang="en-US" dirty="0"/>
              <a:t>7) Once all your customizations are complete, be sure to click the orange “Save” button at the bottom of the screen. </a:t>
            </a:r>
          </a:p>
        </p:txBody>
      </p:sp>
      <p:pic>
        <p:nvPicPr>
          <p:cNvPr id="5" name="Picture 4">
            <a:extLst>
              <a:ext uri="{FF2B5EF4-FFF2-40B4-BE49-F238E27FC236}">
                <a16:creationId xmlns:a16="http://schemas.microsoft.com/office/drawing/2014/main" id="{4B399FC0-4C57-881A-BDC0-3A391DC685BC}"/>
              </a:ext>
            </a:extLst>
          </p:cNvPr>
          <p:cNvPicPr>
            <a:picLocks noChangeAspect="1"/>
          </p:cNvPicPr>
          <p:nvPr/>
        </p:nvPicPr>
        <p:blipFill>
          <a:blip r:embed="rId2"/>
          <a:stretch>
            <a:fillRect/>
          </a:stretch>
        </p:blipFill>
        <p:spPr>
          <a:xfrm>
            <a:off x="241300" y="4002319"/>
            <a:ext cx="7133776" cy="4519381"/>
          </a:xfrm>
          <a:prstGeom prst="rect">
            <a:avLst/>
          </a:prstGeom>
          <a:ln>
            <a:solidFill>
              <a:schemeClr val="accent1"/>
            </a:solidFill>
          </a:ln>
        </p:spPr>
      </p:pic>
      <p:sp>
        <p:nvSpPr>
          <p:cNvPr id="6" name="Arrow: Down 5">
            <a:extLst>
              <a:ext uri="{FF2B5EF4-FFF2-40B4-BE49-F238E27FC236}">
                <a16:creationId xmlns:a16="http://schemas.microsoft.com/office/drawing/2014/main" id="{E6823794-D37B-EA64-5C4E-CC0742FAD386}"/>
              </a:ext>
            </a:extLst>
          </p:cNvPr>
          <p:cNvSpPr/>
          <p:nvPr/>
        </p:nvSpPr>
        <p:spPr>
          <a:xfrm rot="20733566">
            <a:off x="1411139" y="3613194"/>
            <a:ext cx="173043" cy="4716278"/>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8936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38978AE-1411-B085-3B38-C26C4D7B3ECD}"/>
              </a:ext>
            </a:extLst>
          </p:cNvPr>
          <p:cNvSpPr txBox="1"/>
          <p:nvPr/>
        </p:nvSpPr>
        <p:spPr>
          <a:xfrm>
            <a:off x="420845" y="286209"/>
            <a:ext cx="6930710" cy="646331"/>
          </a:xfrm>
          <a:prstGeom prst="rect">
            <a:avLst/>
          </a:prstGeom>
          <a:noFill/>
        </p:spPr>
        <p:txBody>
          <a:bodyPr wrap="square" rtlCol="0">
            <a:spAutoFit/>
          </a:bodyPr>
          <a:lstStyle/>
          <a:p>
            <a:r>
              <a:rPr lang="en-US" dirty="0"/>
              <a:t>8) Once you hit the save button, a new page opens telling you that you completed registration: </a:t>
            </a:r>
          </a:p>
        </p:txBody>
      </p:sp>
      <p:pic>
        <p:nvPicPr>
          <p:cNvPr id="4" name="Picture 3">
            <a:extLst>
              <a:ext uri="{FF2B5EF4-FFF2-40B4-BE49-F238E27FC236}">
                <a16:creationId xmlns:a16="http://schemas.microsoft.com/office/drawing/2014/main" id="{35A31557-09E4-BD1E-DB45-0FD35E19CB78}"/>
              </a:ext>
            </a:extLst>
          </p:cNvPr>
          <p:cNvPicPr>
            <a:picLocks noChangeAspect="1"/>
          </p:cNvPicPr>
          <p:nvPr/>
        </p:nvPicPr>
        <p:blipFill>
          <a:blip r:embed="rId2"/>
          <a:stretch>
            <a:fillRect/>
          </a:stretch>
        </p:blipFill>
        <p:spPr>
          <a:xfrm>
            <a:off x="778405" y="1169649"/>
            <a:ext cx="6215589" cy="4075796"/>
          </a:xfrm>
          <a:prstGeom prst="rect">
            <a:avLst/>
          </a:prstGeom>
          <a:ln>
            <a:solidFill>
              <a:schemeClr val="accent1"/>
            </a:solidFill>
          </a:ln>
        </p:spPr>
      </p:pic>
      <p:sp>
        <p:nvSpPr>
          <p:cNvPr id="5" name="TextBox 4">
            <a:extLst>
              <a:ext uri="{FF2B5EF4-FFF2-40B4-BE49-F238E27FC236}">
                <a16:creationId xmlns:a16="http://schemas.microsoft.com/office/drawing/2014/main" id="{40F18A84-F5D4-1DE9-0D8C-BF6426333723}"/>
              </a:ext>
            </a:extLst>
          </p:cNvPr>
          <p:cNvSpPr txBox="1"/>
          <p:nvPr/>
        </p:nvSpPr>
        <p:spPr>
          <a:xfrm>
            <a:off x="420844" y="5607509"/>
            <a:ext cx="6930710" cy="3139321"/>
          </a:xfrm>
          <a:prstGeom prst="rect">
            <a:avLst/>
          </a:prstGeom>
          <a:noFill/>
        </p:spPr>
        <p:txBody>
          <a:bodyPr wrap="square" rtlCol="0">
            <a:spAutoFit/>
          </a:bodyPr>
          <a:lstStyle/>
          <a:p>
            <a:r>
              <a:rPr lang="en-US" dirty="0"/>
              <a:t>9) If you click on “Preview </a:t>
            </a:r>
            <a:r>
              <a:rPr lang="en-US" dirty="0" err="1"/>
              <a:t>CrowdFunding</a:t>
            </a:r>
            <a:r>
              <a:rPr lang="en-US" dirty="0"/>
              <a:t>” page, it will open a new tab. You can copy and paste the webpage URL from the top of the page. </a:t>
            </a:r>
          </a:p>
          <a:p>
            <a:endParaRPr lang="en-US" dirty="0"/>
          </a:p>
          <a:p>
            <a:r>
              <a:rPr lang="en-US" dirty="0"/>
              <a:t>You can also click “View All Campaigns”, and then click on “Family Fun Walk 2024” to see your progress and copy your URL from there. Use that link to share on social media and to email or text to friends &amp; family!</a:t>
            </a:r>
          </a:p>
          <a:p>
            <a:endParaRPr lang="en-US" dirty="0"/>
          </a:p>
          <a:p>
            <a:r>
              <a:rPr lang="en-US" b="1" dirty="0">
                <a:solidFill>
                  <a:srgbClr val="FF0000"/>
                </a:solidFill>
              </a:rPr>
              <a:t>***PLEASE NOTE***</a:t>
            </a:r>
          </a:p>
          <a:p>
            <a:br>
              <a:rPr lang="en-US" b="1" dirty="0">
                <a:solidFill>
                  <a:srgbClr val="FF0000"/>
                </a:solidFill>
              </a:rPr>
            </a:br>
            <a:r>
              <a:rPr lang="en-US" b="1" dirty="0">
                <a:solidFill>
                  <a:srgbClr val="FF0000"/>
                </a:solidFill>
              </a:rPr>
              <a:t>If you have any issues getting registered, please call the MJM Office at (336) 813-2034 for troubleshooting assistance.  </a:t>
            </a:r>
          </a:p>
        </p:txBody>
      </p:sp>
    </p:spTree>
    <p:extLst>
      <p:ext uri="{BB962C8B-B14F-4D97-AF65-F5344CB8AC3E}">
        <p14:creationId xmlns:p14="http://schemas.microsoft.com/office/powerpoint/2010/main" val="145343421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F43167-1D4D-4D3B-8200-0FF8E72AF775}" vid="{4F85FBDA-9EAE-4FD2-BE68-94EB14EFC4F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15327ac-ceb3-4bd5-a8f4-eb243942fda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DD8745BBACF8A4C9E49976AEC113BD5" ma:contentTypeVersion="14" ma:contentTypeDescription="Create a new document." ma:contentTypeScope="" ma:versionID="8277a5937d5ea30e6da1122e611fb9da">
  <xsd:schema xmlns:xsd="http://www.w3.org/2001/XMLSchema" xmlns:xs="http://www.w3.org/2001/XMLSchema" xmlns:p="http://schemas.microsoft.com/office/2006/metadata/properties" xmlns:ns2="015327ac-ceb3-4bd5-a8f4-eb243942fda1" xmlns:ns3="ab3e4ce0-928f-4bef-8f1e-4ba6f99338f0" targetNamespace="http://schemas.microsoft.com/office/2006/metadata/properties" ma:root="true" ma:fieldsID="99ced976afdb238eed5483ba555edf34" ns2:_="" ns3:_="">
    <xsd:import namespace="015327ac-ceb3-4bd5-a8f4-eb243942fda1"/>
    <xsd:import namespace="ab3e4ce0-928f-4bef-8f1e-4ba6f99338f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2:MediaServiceDateTaken" minOccurs="0"/>
                <xsd:element ref="ns2:MediaServiceLocation" minOccurs="0"/>
                <xsd:element ref="ns2:MediaServiceGenerationTime" minOccurs="0"/>
                <xsd:element ref="ns2:MediaServiceEventHashCode" minOccurs="0"/>
                <xsd:element ref="ns2:MediaServiceOCR"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5327ac-ceb3-4bd5-a8f4-eb243942fda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47302702-ff6a-4077-8050-2bd76ad33fb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b3e4ce0-928f-4bef-8f1e-4ba6f99338f0"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090A662-7770-4A86-9E00-8CFE66377E4B}">
  <ds:schemaRefs>
    <ds:schemaRef ds:uri="http://schemas.microsoft.com/sharepoint/v3/contenttype/forms"/>
  </ds:schemaRefs>
</ds:datastoreItem>
</file>

<file path=customXml/itemProps2.xml><?xml version="1.0" encoding="utf-8"?>
<ds:datastoreItem xmlns:ds="http://schemas.openxmlformats.org/officeDocument/2006/customXml" ds:itemID="{2730C17B-F383-4555-8DF1-434C4587385E}">
  <ds:schemaRefs>
    <ds:schemaRef ds:uri="http://schemas.microsoft.com/office/2006/metadata/properties"/>
    <ds:schemaRef ds:uri="http://schemas.microsoft.com/office/infopath/2007/PartnerControls"/>
    <ds:schemaRef ds:uri="015327ac-ceb3-4bd5-a8f4-eb243942fda1"/>
  </ds:schemaRefs>
</ds:datastoreItem>
</file>

<file path=customXml/itemProps3.xml><?xml version="1.0" encoding="utf-8"?>
<ds:datastoreItem xmlns:ds="http://schemas.openxmlformats.org/officeDocument/2006/customXml" ds:itemID="{BCB79171-7DC5-4FCE-88E7-8018AFBEE5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15327ac-ceb3-4bd5-a8f4-eb243942fda1"/>
    <ds:schemaRef ds:uri="ab3e4ce0-928f-4bef-8f1e-4ba6f99338f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8.5x11 Blank PP</Template>
  <TotalTime>30</TotalTime>
  <Words>420</Words>
  <Application>Microsoft Office PowerPoint</Application>
  <PresentationFormat>Custom</PresentationFormat>
  <Paragraphs>20</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Jessie Meador</dc:creator>
  <cp:lastModifiedBy>Jessie Meador</cp:lastModifiedBy>
  <cp:revision>1</cp:revision>
  <dcterms:created xsi:type="dcterms:W3CDTF">2024-07-10T18:32:19Z</dcterms:created>
  <dcterms:modified xsi:type="dcterms:W3CDTF">2024-07-10T19:03:38Z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0x0101009DD8745BBACF8A4C9E49976AEC113BD5</vt:lpwstr>
  </property>
  <property fmtid="{D5CDD505-2E9C-101B-9397-08002B2CF9AE}" pid="3" name="MediaServiceImageTags">
    <vt:lpwstr/>
  </property>
</Properties>
</file>